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8" r:id="rId2"/>
    <p:sldId id="256" r:id="rId3"/>
    <p:sldId id="257" r:id="rId4"/>
    <p:sldId id="270" r:id="rId5"/>
    <p:sldId id="271" r:id="rId6"/>
    <p:sldId id="272" r:id="rId7"/>
    <p:sldId id="273" r:id="rId8"/>
    <p:sldId id="274" r:id="rId9"/>
    <p:sldId id="265" r:id="rId10"/>
    <p:sldId id="275" r:id="rId11"/>
    <p:sldId id="276" r:id="rId12"/>
    <p:sldId id="27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774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49.jpg"/><Relationship Id="rId3" Type="http://schemas.openxmlformats.org/officeDocument/2006/relationships/image" Target="../media/image34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47.jpg"/><Relationship Id="rId5" Type="http://schemas.openxmlformats.org/officeDocument/2006/relationships/image" Target="../media/image42.png"/><Relationship Id="rId15" Type="http://schemas.microsoft.com/office/2007/relationships/hdphoto" Target="../media/hdphoto13.wdp"/><Relationship Id="rId10" Type="http://schemas.openxmlformats.org/officeDocument/2006/relationships/image" Target="../media/image46.jpg"/><Relationship Id="rId4" Type="http://schemas.openxmlformats.org/officeDocument/2006/relationships/image" Target="../media/image35.jpg"/><Relationship Id="rId9" Type="http://schemas.openxmlformats.org/officeDocument/2006/relationships/image" Target="../media/image45.jp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15.wdp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4.wdp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jp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microsoft.com/office/2007/relationships/hdphoto" Target="../media/hdphoto1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769834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770972" y="5136980"/>
            <a:ext cx="5586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結果、当時の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最新のマップ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を再現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0" y="3314680"/>
            <a:ext cx="1254148" cy="1418768"/>
          </a:xfrm>
          <a:prstGeom prst="rect">
            <a:avLst/>
          </a:prstGeom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97" y="2296168"/>
            <a:ext cx="1213690" cy="1263397"/>
          </a:xfrm>
          <a:prstGeom prst="rect">
            <a:avLst/>
          </a:prstGeom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6" y="1010865"/>
            <a:ext cx="1548401" cy="154840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52581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953186" y="10683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909130" y="22465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2344014" y="34579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3225157" y="154324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973720" y="2725346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2354590" y="4001223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82708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撮影中に生まれた名言「あ、アホウドリが飛んできた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棒読み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769833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BE39C5C-8DBA-45A3-3DA9-A32EE82BB222}"/>
              </a:ext>
            </a:extLst>
          </p:cNvPr>
          <p:cNvSpPr txBox="1"/>
          <p:nvPr/>
        </p:nvSpPr>
        <p:spPr>
          <a:xfrm>
            <a:off x="5792418" y="1276271"/>
            <a:ext cx="569387" cy="24699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ヶ月</a:t>
            </a:r>
            <a:r>
              <a:rPr kumimoji="1" lang="ja-JP" altLang="en-US" sz="2000" dirty="0">
                <a:effectLst>
                  <a:glow rad="1397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擦られた</a:t>
            </a:r>
            <a:r>
              <a:rPr kumimoji="1" lang="ja-JP" altLang="en-US" sz="2000" dirty="0">
                <a:effectLst>
                  <a:glow rad="139700">
                    <a:srgbClr val="FFC000">
                      <a:alpha val="8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伝説</a:t>
            </a:r>
            <a:endParaRPr kumimoji="1" lang="ja-JP" altLang="en-US" sz="2500" dirty="0">
              <a:effectLst>
                <a:glow rad="139700">
                  <a:srgbClr val="FFC000">
                    <a:alpha val="80000"/>
                  </a:srgb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7301DD29-5DB5-F7C5-D713-EECD5DD7CF6B}"/>
              </a:ext>
            </a:extLst>
          </p:cNvPr>
          <p:cNvSpPr/>
          <p:nvPr/>
        </p:nvSpPr>
        <p:spPr>
          <a:xfrm>
            <a:off x="1869204" y="4858675"/>
            <a:ext cx="5551106" cy="5120636"/>
          </a:xfrm>
          <a:custGeom>
            <a:avLst/>
            <a:gdLst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1711362 w 5551106"/>
              <a:gd name="connsiteY21" fmla="*/ 2557016 h 5120636"/>
              <a:gd name="connsiteX22" fmla="*/ 1711402 w 5551106"/>
              <a:gd name="connsiteY22" fmla="*/ 255693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1711362 w 5551106"/>
              <a:gd name="connsiteY22" fmla="*/ 255701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27" fmla="*/ 2134579 w 5551106"/>
              <a:gd name="connsiteY27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426833 w 5551106"/>
              <a:gd name="connsiteY22" fmla="*/ 2556936 h 5120636"/>
              <a:gd name="connsiteX23" fmla="*/ 0 w 5551106"/>
              <a:gd name="connsiteY23" fmla="*/ 1703270 h 5120636"/>
              <a:gd name="connsiteX24" fmla="*/ 426833 w 5551106"/>
              <a:gd name="connsiteY24" fmla="*/ 849603 h 5120636"/>
              <a:gd name="connsiteX25" fmla="*/ 1709778 w 5551106"/>
              <a:gd name="connsiteY25" fmla="*/ 849603 h 5120636"/>
              <a:gd name="connsiteX26" fmla="*/ 2134579 w 5551106"/>
              <a:gd name="connsiteY26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2139828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426833 w 5551106"/>
              <a:gd name="connsiteY21" fmla="*/ 2556936 h 5120636"/>
              <a:gd name="connsiteX22" fmla="*/ 0 w 5551106"/>
              <a:gd name="connsiteY22" fmla="*/ 1703270 h 5120636"/>
              <a:gd name="connsiteX23" fmla="*/ 426833 w 5551106"/>
              <a:gd name="connsiteY23" fmla="*/ 849603 h 5120636"/>
              <a:gd name="connsiteX24" fmla="*/ 1709778 w 5551106"/>
              <a:gd name="connsiteY24" fmla="*/ 849603 h 5120636"/>
              <a:gd name="connsiteX25" fmla="*/ 2134579 w 5551106"/>
              <a:gd name="connsiteY25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2139828 w 5551106"/>
              <a:gd name="connsiteY2" fmla="*/ 3411808 h 5120636"/>
              <a:gd name="connsiteX3" fmla="*/ 2134579 w 5551106"/>
              <a:gd name="connsiteY3" fmla="*/ 0 h 5120636"/>
              <a:gd name="connsiteX4" fmla="*/ 3421303 w 5551106"/>
              <a:gd name="connsiteY4" fmla="*/ 0 h 5120636"/>
              <a:gd name="connsiteX5" fmla="*/ 3848136 w 5551106"/>
              <a:gd name="connsiteY5" fmla="*/ 853667 h 5120636"/>
              <a:gd name="connsiteX6" fmla="*/ 3844286 w 5551106"/>
              <a:gd name="connsiteY6" fmla="*/ 861367 h 5120636"/>
              <a:gd name="connsiteX7" fmla="*/ 5124121 w 5551106"/>
              <a:gd name="connsiteY7" fmla="*/ 861367 h 5120636"/>
              <a:gd name="connsiteX8" fmla="*/ 5550954 w 5551106"/>
              <a:gd name="connsiteY8" fmla="*/ 1715034 h 5120636"/>
              <a:gd name="connsiteX9" fmla="*/ 5125005 w 5551106"/>
              <a:gd name="connsiteY9" fmla="*/ 2566932 h 5120636"/>
              <a:gd name="connsiteX10" fmla="*/ 5551106 w 5551106"/>
              <a:gd name="connsiteY10" fmla="*/ 3419134 h 5120636"/>
              <a:gd name="connsiteX11" fmla="*/ 5124273 w 5551106"/>
              <a:gd name="connsiteY11" fmla="*/ 4272800 h 5120636"/>
              <a:gd name="connsiteX12" fmla="*/ 3842833 w 5551106"/>
              <a:gd name="connsiteY12" fmla="*/ 4272800 h 5120636"/>
              <a:gd name="connsiteX13" fmla="*/ 3418915 w 5551106"/>
              <a:gd name="connsiteY13" fmla="*/ 5120636 h 5120636"/>
              <a:gd name="connsiteX14" fmla="*/ 2132191 w 5551106"/>
              <a:gd name="connsiteY14" fmla="*/ 5120636 h 5120636"/>
              <a:gd name="connsiteX15" fmla="*/ 1705358 w 5551106"/>
              <a:gd name="connsiteY15" fmla="*/ 4266970 h 5120636"/>
              <a:gd name="connsiteX16" fmla="*/ 1706668 w 5551106"/>
              <a:gd name="connsiteY16" fmla="*/ 4264349 h 5120636"/>
              <a:gd name="connsiteX17" fmla="*/ 426833 w 5551106"/>
              <a:gd name="connsiteY17" fmla="*/ 4264349 h 5120636"/>
              <a:gd name="connsiteX18" fmla="*/ 0 w 5551106"/>
              <a:gd name="connsiteY18" fmla="*/ 3410683 h 5120636"/>
              <a:gd name="connsiteX19" fmla="*/ 426833 w 5551106"/>
              <a:gd name="connsiteY19" fmla="*/ 2557016 h 5120636"/>
              <a:gd name="connsiteX20" fmla="*/ 426833 w 5551106"/>
              <a:gd name="connsiteY20" fmla="*/ 2556936 h 5120636"/>
              <a:gd name="connsiteX21" fmla="*/ 0 w 5551106"/>
              <a:gd name="connsiteY21" fmla="*/ 1703270 h 5120636"/>
              <a:gd name="connsiteX22" fmla="*/ 426833 w 5551106"/>
              <a:gd name="connsiteY22" fmla="*/ 849603 h 5120636"/>
              <a:gd name="connsiteX23" fmla="*/ 1709778 w 5551106"/>
              <a:gd name="connsiteY23" fmla="*/ 849603 h 5120636"/>
              <a:gd name="connsiteX24" fmla="*/ 2134579 w 5551106"/>
              <a:gd name="connsiteY24" fmla="*/ 0 h 5120636"/>
              <a:gd name="connsiteX0" fmla="*/ 2134579 w 5551106"/>
              <a:gd name="connsiteY0" fmla="*/ 0 h 5120636"/>
              <a:gd name="connsiteX1" fmla="*/ 3421303 w 5551106"/>
              <a:gd name="connsiteY1" fmla="*/ 0 h 5120636"/>
              <a:gd name="connsiteX2" fmla="*/ 3848136 w 5551106"/>
              <a:gd name="connsiteY2" fmla="*/ 853667 h 5120636"/>
              <a:gd name="connsiteX3" fmla="*/ 3844286 w 5551106"/>
              <a:gd name="connsiteY3" fmla="*/ 861367 h 5120636"/>
              <a:gd name="connsiteX4" fmla="*/ 5124121 w 5551106"/>
              <a:gd name="connsiteY4" fmla="*/ 861367 h 5120636"/>
              <a:gd name="connsiteX5" fmla="*/ 5550954 w 5551106"/>
              <a:gd name="connsiteY5" fmla="*/ 1715034 h 5120636"/>
              <a:gd name="connsiteX6" fmla="*/ 5125005 w 5551106"/>
              <a:gd name="connsiteY6" fmla="*/ 2566932 h 5120636"/>
              <a:gd name="connsiteX7" fmla="*/ 5551106 w 5551106"/>
              <a:gd name="connsiteY7" fmla="*/ 3419134 h 5120636"/>
              <a:gd name="connsiteX8" fmla="*/ 5124273 w 5551106"/>
              <a:gd name="connsiteY8" fmla="*/ 4272800 h 5120636"/>
              <a:gd name="connsiteX9" fmla="*/ 3842833 w 5551106"/>
              <a:gd name="connsiteY9" fmla="*/ 4272800 h 5120636"/>
              <a:gd name="connsiteX10" fmla="*/ 3418915 w 5551106"/>
              <a:gd name="connsiteY10" fmla="*/ 5120636 h 5120636"/>
              <a:gd name="connsiteX11" fmla="*/ 2132191 w 5551106"/>
              <a:gd name="connsiteY11" fmla="*/ 5120636 h 5120636"/>
              <a:gd name="connsiteX12" fmla="*/ 1705358 w 5551106"/>
              <a:gd name="connsiteY12" fmla="*/ 4266970 h 5120636"/>
              <a:gd name="connsiteX13" fmla="*/ 1706668 w 5551106"/>
              <a:gd name="connsiteY13" fmla="*/ 4264349 h 5120636"/>
              <a:gd name="connsiteX14" fmla="*/ 426833 w 5551106"/>
              <a:gd name="connsiteY14" fmla="*/ 4264349 h 5120636"/>
              <a:gd name="connsiteX15" fmla="*/ 0 w 5551106"/>
              <a:gd name="connsiteY15" fmla="*/ 3410683 h 5120636"/>
              <a:gd name="connsiteX16" fmla="*/ 426833 w 5551106"/>
              <a:gd name="connsiteY16" fmla="*/ 2557016 h 5120636"/>
              <a:gd name="connsiteX17" fmla="*/ 426833 w 5551106"/>
              <a:gd name="connsiteY17" fmla="*/ 2556936 h 5120636"/>
              <a:gd name="connsiteX18" fmla="*/ 0 w 5551106"/>
              <a:gd name="connsiteY18" fmla="*/ 1703270 h 5120636"/>
              <a:gd name="connsiteX19" fmla="*/ 426833 w 5551106"/>
              <a:gd name="connsiteY19" fmla="*/ 849603 h 5120636"/>
              <a:gd name="connsiteX20" fmla="*/ 1709778 w 5551106"/>
              <a:gd name="connsiteY20" fmla="*/ 849603 h 5120636"/>
              <a:gd name="connsiteX21" fmla="*/ 2134579 w 5551106"/>
              <a:gd name="connsiteY21" fmla="*/ 0 h 512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106" h="5120636">
                <a:moveTo>
                  <a:pt x="2134579" y="0"/>
                </a:moveTo>
                <a:lnTo>
                  <a:pt x="3421303" y="0"/>
                </a:lnTo>
                <a:lnTo>
                  <a:pt x="3848136" y="853667"/>
                </a:lnTo>
                <a:lnTo>
                  <a:pt x="3844286" y="861367"/>
                </a:lnTo>
                <a:lnTo>
                  <a:pt x="5124121" y="861367"/>
                </a:lnTo>
                <a:lnTo>
                  <a:pt x="5550954" y="1715034"/>
                </a:lnTo>
                <a:lnTo>
                  <a:pt x="5125005" y="2566932"/>
                </a:lnTo>
                <a:lnTo>
                  <a:pt x="5551106" y="3419134"/>
                </a:lnTo>
                <a:lnTo>
                  <a:pt x="5124273" y="4272800"/>
                </a:lnTo>
                <a:lnTo>
                  <a:pt x="3842833" y="4272800"/>
                </a:lnTo>
                <a:lnTo>
                  <a:pt x="3418915" y="5120636"/>
                </a:lnTo>
                <a:lnTo>
                  <a:pt x="2132191" y="5120636"/>
                </a:lnTo>
                <a:lnTo>
                  <a:pt x="1705358" y="4266970"/>
                </a:lnTo>
                <a:lnTo>
                  <a:pt x="1706668" y="4264349"/>
                </a:lnTo>
                <a:lnTo>
                  <a:pt x="426833" y="4264349"/>
                </a:lnTo>
                <a:lnTo>
                  <a:pt x="0" y="3410683"/>
                </a:lnTo>
                <a:lnTo>
                  <a:pt x="426833" y="2557016"/>
                </a:lnTo>
                <a:lnTo>
                  <a:pt x="426833" y="2556936"/>
                </a:lnTo>
                <a:lnTo>
                  <a:pt x="0" y="1703270"/>
                </a:lnTo>
                <a:lnTo>
                  <a:pt x="426833" y="849603"/>
                </a:lnTo>
                <a:lnTo>
                  <a:pt x="1709778" y="849603"/>
                </a:lnTo>
                <a:lnTo>
                  <a:pt x="2134579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731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4013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464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755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1089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23AF08E-6343-FC0B-5394-99932655E771}"/>
              </a:ext>
            </a:extLst>
          </p:cNvPr>
          <p:cNvSpPr txBox="1"/>
          <p:nvPr/>
        </p:nvSpPr>
        <p:spPr>
          <a:xfrm>
            <a:off x="1992232" y="5729326"/>
            <a:ext cx="50064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ゲーム本体の進捗が早かったため、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装飾にも力を入れることができた。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装飾が大きくなることもあり、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耐久性向上も意識して制作をした。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特に看板は、柱の時点で倒れにくく、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土台にもおもりの追加で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				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耐久性抜群に。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B590BDB-B009-F16B-74BA-9FCD050C86AD}"/>
              </a:ext>
            </a:extLst>
          </p:cNvPr>
          <p:cNvGrpSpPr/>
          <p:nvPr/>
        </p:nvGrpSpPr>
        <p:grpSpPr>
          <a:xfrm>
            <a:off x="-272283" y="6181816"/>
            <a:ext cx="2154577" cy="3428742"/>
            <a:chOff x="2257293" y="5755096"/>
            <a:chExt cx="2154577" cy="3428742"/>
          </a:xfrm>
        </p:grpSpPr>
        <p:sp>
          <p:nvSpPr>
            <p:cNvPr id="12" name="六角形 11">
              <a:extLst>
                <a:ext uri="{FF2B5EF4-FFF2-40B4-BE49-F238E27FC236}">
                  <a16:creationId xmlns:a16="http://schemas.microsoft.com/office/drawing/2014/main" id="{B0E0130C-C7E7-E345-D772-98D70A83B815}"/>
                </a:ext>
              </a:extLst>
            </p:cNvPr>
            <p:cNvSpPr/>
            <p:nvPr/>
          </p:nvSpPr>
          <p:spPr>
            <a:xfrm>
              <a:off x="2257293" y="5755096"/>
              <a:ext cx="2154577" cy="1714371"/>
            </a:xfrm>
            <a:custGeom>
              <a:avLst/>
              <a:gdLst>
                <a:gd name="connsiteX0" fmla="*/ 0 w 2154577"/>
                <a:gd name="connsiteY0" fmla="*/ 857186 h 1714371"/>
                <a:gd name="connsiteX1" fmla="*/ 428593 w 2154577"/>
                <a:gd name="connsiteY1" fmla="*/ 0 h 1714371"/>
                <a:gd name="connsiteX2" fmla="*/ 1725984 w 2154577"/>
                <a:gd name="connsiteY2" fmla="*/ 0 h 1714371"/>
                <a:gd name="connsiteX3" fmla="*/ 2154577 w 2154577"/>
                <a:gd name="connsiteY3" fmla="*/ 857186 h 1714371"/>
                <a:gd name="connsiteX4" fmla="*/ 1725984 w 2154577"/>
                <a:gd name="connsiteY4" fmla="*/ 1714371 h 1714371"/>
                <a:gd name="connsiteX5" fmla="*/ 428593 w 2154577"/>
                <a:gd name="connsiteY5" fmla="*/ 1714371 h 1714371"/>
                <a:gd name="connsiteX6" fmla="*/ 0 w 2154577"/>
                <a:gd name="connsiteY6" fmla="*/ 857186 h 1714371"/>
                <a:gd name="connsiteX0" fmla="*/ 428593 w 2154577"/>
                <a:gd name="connsiteY0" fmla="*/ 1714371 h 1805811"/>
                <a:gd name="connsiteX1" fmla="*/ 0 w 2154577"/>
                <a:gd name="connsiteY1" fmla="*/ 857186 h 1805811"/>
                <a:gd name="connsiteX2" fmla="*/ 428593 w 2154577"/>
                <a:gd name="connsiteY2" fmla="*/ 0 h 1805811"/>
                <a:gd name="connsiteX3" fmla="*/ 1725984 w 2154577"/>
                <a:gd name="connsiteY3" fmla="*/ 0 h 1805811"/>
                <a:gd name="connsiteX4" fmla="*/ 2154577 w 2154577"/>
                <a:gd name="connsiteY4" fmla="*/ 857186 h 1805811"/>
                <a:gd name="connsiteX5" fmla="*/ 1725984 w 2154577"/>
                <a:gd name="connsiteY5" fmla="*/ 1714371 h 1805811"/>
                <a:gd name="connsiteX6" fmla="*/ 520033 w 2154577"/>
                <a:gd name="connsiteY6" fmla="*/ 1805811 h 1805811"/>
                <a:gd name="connsiteX0" fmla="*/ 428593 w 2154577"/>
                <a:gd name="connsiteY0" fmla="*/ 1714371 h 1714371"/>
                <a:gd name="connsiteX1" fmla="*/ 0 w 2154577"/>
                <a:gd name="connsiteY1" fmla="*/ 857186 h 1714371"/>
                <a:gd name="connsiteX2" fmla="*/ 428593 w 2154577"/>
                <a:gd name="connsiteY2" fmla="*/ 0 h 1714371"/>
                <a:gd name="connsiteX3" fmla="*/ 1725984 w 2154577"/>
                <a:gd name="connsiteY3" fmla="*/ 0 h 1714371"/>
                <a:gd name="connsiteX4" fmla="*/ 2154577 w 2154577"/>
                <a:gd name="connsiteY4" fmla="*/ 857186 h 1714371"/>
                <a:gd name="connsiteX5" fmla="*/ 1725984 w 2154577"/>
                <a:gd name="connsiteY5" fmla="*/ 1714371 h 171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577" h="1714371">
                  <a:moveTo>
                    <a:pt x="428593" y="1714371"/>
                  </a:moveTo>
                  <a:lnTo>
                    <a:pt x="0" y="857186"/>
                  </a:lnTo>
                  <a:lnTo>
                    <a:pt x="428593" y="0"/>
                  </a:lnTo>
                  <a:lnTo>
                    <a:pt x="1725984" y="0"/>
                  </a:lnTo>
                  <a:lnTo>
                    <a:pt x="2154577" y="857186"/>
                  </a:lnTo>
                  <a:lnTo>
                    <a:pt x="1725984" y="1714371"/>
                  </a:lnTo>
                </a:path>
              </a:pathLst>
            </a:custGeom>
            <a:blipFill dpi="0" rotWithShape="1">
              <a:blip r:embed="rId13"/>
              <a:srcRect/>
              <a:stretch>
                <a:fillRect l="-10000" r="-10000" b="-100000"/>
              </a:stretch>
            </a:blip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六角形 15">
              <a:extLst>
                <a:ext uri="{FF2B5EF4-FFF2-40B4-BE49-F238E27FC236}">
                  <a16:creationId xmlns:a16="http://schemas.microsoft.com/office/drawing/2014/main" id="{985AE65E-D066-3401-F079-64E37BE52AF6}"/>
                </a:ext>
              </a:extLst>
            </p:cNvPr>
            <p:cNvSpPr/>
            <p:nvPr/>
          </p:nvSpPr>
          <p:spPr>
            <a:xfrm>
              <a:off x="2260189" y="7469467"/>
              <a:ext cx="2148970" cy="1714371"/>
            </a:xfrm>
            <a:custGeom>
              <a:avLst/>
              <a:gdLst>
                <a:gd name="connsiteX0" fmla="*/ 0 w 2148970"/>
                <a:gd name="connsiteY0" fmla="*/ 857186 h 1714371"/>
                <a:gd name="connsiteX1" fmla="*/ 428593 w 2148970"/>
                <a:gd name="connsiteY1" fmla="*/ 0 h 1714371"/>
                <a:gd name="connsiteX2" fmla="*/ 1720377 w 2148970"/>
                <a:gd name="connsiteY2" fmla="*/ 0 h 1714371"/>
                <a:gd name="connsiteX3" fmla="*/ 2148970 w 2148970"/>
                <a:gd name="connsiteY3" fmla="*/ 857186 h 1714371"/>
                <a:gd name="connsiteX4" fmla="*/ 1720377 w 2148970"/>
                <a:gd name="connsiteY4" fmla="*/ 1714371 h 1714371"/>
                <a:gd name="connsiteX5" fmla="*/ 428593 w 2148970"/>
                <a:gd name="connsiteY5" fmla="*/ 1714371 h 1714371"/>
                <a:gd name="connsiteX6" fmla="*/ 0 w 2148970"/>
                <a:gd name="connsiteY6" fmla="*/ 857186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811817 w 2148970"/>
                <a:gd name="connsiteY6" fmla="*/ 9144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639097 w 2148970"/>
                <a:gd name="connsiteY6" fmla="*/ 4572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628937 w 2148970"/>
                <a:gd name="connsiteY6" fmla="*/ 762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8970" h="1714371">
                  <a:moveTo>
                    <a:pt x="1720377" y="0"/>
                  </a:moveTo>
                  <a:lnTo>
                    <a:pt x="2148970" y="857186"/>
                  </a:lnTo>
                  <a:lnTo>
                    <a:pt x="1720377" y="1714371"/>
                  </a:lnTo>
                  <a:lnTo>
                    <a:pt x="428593" y="1714371"/>
                  </a:lnTo>
                  <a:lnTo>
                    <a:pt x="0" y="857186"/>
                  </a:lnTo>
                  <a:lnTo>
                    <a:pt x="428593" y="0"/>
                  </a:lnTo>
                </a:path>
              </a:pathLst>
            </a:custGeom>
            <a:blipFill dpi="0" rotWithShape="1">
              <a:blip r:embed="rId13"/>
              <a:srcRect/>
              <a:stretch>
                <a:fillRect l="-10000" t="-100000" r="-10000"/>
              </a:stretch>
            </a:blip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3543957" y="8400410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89782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5973">
            <a:off x="-111687" y="1829072"/>
            <a:ext cx="6845606" cy="576851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図 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C32F59F-9A40-C028-FD65-938178BDC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94" y="7355771"/>
            <a:ext cx="5440490" cy="25502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80194-5C23-DB0E-0CFB-84A3529C0D33}"/>
              </a:ext>
            </a:extLst>
          </p:cNvPr>
          <p:cNvSpPr txBox="1"/>
          <p:nvPr/>
        </p:nvSpPr>
        <p:spPr>
          <a:xfrm>
            <a:off x="12395" y="-72860"/>
            <a:ext cx="69557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これはペンギンの</a:t>
            </a:r>
            <a:endParaRPr kumimoji="1" lang="en-US" altLang="ja-JP" sz="6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どきどきファンタジア" panose="02000900000000000000" pitchFamily="50" charset="-128"/>
              <a:ea typeface="どきどきファンタジア" panose="02000900000000000000" pitchFamily="50" charset="-128"/>
            </a:endParaRPr>
          </a:p>
          <a:p>
            <a:pPr algn="ctr"/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生存記録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2818661-6EE2-0EFA-3AFE-B2524439FF75}"/>
              </a:ext>
            </a:extLst>
          </p:cNvPr>
          <p:cNvGrpSpPr/>
          <p:nvPr/>
        </p:nvGrpSpPr>
        <p:grpSpPr>
          <a:xfrm>
            <a:off x="293501" y="7933864"/>
            <a:ext cx="1414258" cy="1881333"/>
            <a:chOff x="49232" y="7942456"/>
            <a:chExt cx="1414258" cy="188133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2" name="図 11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FD53B76-6B84-A7D5-B871-51C8ACE7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2" y="7942456"/>
              <a:ext cx="942839" cy="1108250"/>
            </a:xfrm>
            <a:prstGeom prst="rect">
              <a:avLst/>
            </a:prstGeom>
          </p:spPr>
        </p:pic>
        <p:pic>
          <p:nvPicPr>
            <p:cNvPr id="13" name="図 12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F5A9EA0-544D-45FD-D0F5-DAAF67C4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51" y="8715539"/>
              <a:ext cx="942839" cy="11082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1EB4ACD-777C-8C66-6C2C-1E67013BDE4E}"/>
              </a:ext>
            </a:extLst>
          </p:cNvPr>
          <p:cNvGrpSpPr/>
          <p:nvPr/>
        </p:nvGrpSpPr>
        <p:grpSpPr>
          <a:xfrm>
            <a:off x="2196288" y="5612049"/>
            <a:ext cx="1885678" cy="1912203"/>
            <a:chOff x="2201813" y="5642404"/>
            <a:chExt cx="1885678" cy="191220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4" name="図 13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6F63BEB-CEEB-27E8-491D-C2D453D9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813" y="5642404"/>
              <a:ext cx="942839" cy="1108250"/>
            </a:xfrm>
            <a:prstGeom prst="rect">
              <a:avLst/>
            </a:prstGeom>
          </p:spPr>
        </p:pic>
        <p:pic>
          <p:nvPicPr>
            <p:cNvPr id="15" name="図 14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9226180-6FBC-B308-F7C3-6350CF3A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652" y="5696546"/>
              <a:ext cx="942839" cy="1108250"/>
            </a:xfrm>
            <a:prstGeom prst="rect">
              <a:avLst/>
            </a:prstGeom>
          </p:spPr>
        </p:pic>
        <p:pic>
          <p:nvPicPr>
            <p:cNvPr id="17" name="図 16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22D64E7-DD16-7ECC-F4EA-07D24D54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428" y="6446357"/>
              <a:ext cx="942839" cy="1108250"/>
            </a:xfrm>
            <a:prstGeom prst="rect">
              <a:avLst/>
            </a:prstGeom>
          </p:spPr>
        </p:pic>
      </p:grpSp>
      <p:pic>
        <p:nvPicPr>
          <p:cNvPr id="19" name="図 18" descr="雪, 紙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09DE305-986A-5063-49A5-116DCA9E0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3" y="1213421"/>
            <a:ext cx="942839" cy="110825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図 28" descr="プールの中にいる鳥の絵&#10;&#10;低い精度で自動的に生成された説明">
            <a:extLst>
              <a:ext uri="{FF2B5EF4-FFF2-40B4-BE49-F238E27FC236}">
                <a16:creationId xmlns:a16="http://schemas.microsoft.com/office/drawing/2014/main" id="{9A1FB28D-3638-0CA3-A258-CCB5747AA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1345" l="7079" r="96870">
                        <a14:foregroundMark x1="8005" y1="29758" x2="7079" y2="31558"/>
                        <a14:foregroundMark x1="22951" y1="91478" x2="22951" y2="91478"/>
                        <a14:foregroundMark x1="95231" y1="38216" x2="96870" y2="41145"/>
                        <a14:backgroundMark x1="34575" y1="33023" x2="34575" y2="33023"/>
                        <a14:backgroundMark x1="30626" y1="14780" x2="35022" y2="37150"/>
                        <a14:backgroundMark x1="21684" y1="25566" x2="21684" y2="25566"/>
                        <a14:backgroundMark x1="91431" y1="44208" x2="91431" y2="44208"/>
                        <a14:backgroundMark x1="95007" y1="43808" x2="92921" y2="41944"/>
                        <a14:backgroundMark x1="92921" y1="43009" x2="91058" y2="41944"/>
                        <a14:backgroundMark x1="95604" y1="43409" x2="92325" y2="43009"/>
                        <a14:backgroundMark x1="94784" y1="42344" x2="94784" y2="42344"/>
                        <a14:backgroundMark x1="66692" y1="43409" x2="64829" y2="46338"/>
                        <a14:backgroundMark x1="95619" y1="42901" x2="96870" y2="43409"/>
                        <a14:backgroundMark x1="9389" y1="27430" x2="11475" y2="24767"/>
                        <a14:backgroundMark x1="8122" y1="27430" x2="11252" y2="2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66" y="1798297"/>
            <a:ext cx="2680088" cy="149981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31" name="図 30" descr="座る, テーブル, 探す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8D31DA72-76AC-2366-CF62-D9FBDC6B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31" b="91667" l="9905" r="89857">
                        <a14:foregroundMark x1="22076" y1="33475" x2="27685" y2="39266"/>
                        <a14:foregroundMark x1="48687" y1="39831" x2="41766" y2="39266"/>
                        <a14:foregroundMark x1="31384" y1="49576" x2="35442" y2="48729"/>
                        <a14:foregroundMark x1="39737" y1="57486" x2="42005" y2="59322"/>
                        <a14:foregroundMark x1="24702" y1="7486" x2="28759" y2="7486"/>
                        <a14:foregroundMark x1="54057" y1="88701" x2="62172" y2="91667"/>
                        <a14:foregroundMark x1="62172" y1="91667" x2="62530" y2="91667"/>
                        <a14:foregroundMark x1="26014" y1="3531" x2="28998" y2="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03" y="2367833"/>
            <a:ext cx="2279783" cy="1926118"/>
          </a:xfrm>
          <a:prstGeom prst="rect">
            <a:avLst/>
          </a:prstGeom>
          <a:effectLst>
            <a:glow rad="228600">
              <a:srgbClr val="C00000">
                <a:alpha val="40000"/>
              </a:srgbClr>
            </a:glow>
          </a:effectLst>
        </p:spPr>
      </p:pic>
      <p:pic>
        <p:nvPicPr>
          <p:cNvPr id="33" name="図 32" descr="プールの中で椅子に座っている&#10;&#10;中程度の精度で自動的に生成された説明">
            <a:extLst>
              <a:ext uri="{FF2B5EF4-FFF2-40B4-BE49-F238E27FC236}">
                <a16:creationId xmlns:a16="http://schemas.microsoft.com/office/drawing/2014/main" id="{AA596199-3142-AF7E-C37A-3DA0119FE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24" b="93257" l="9992" r="89927">
                        <a14:foregroundMark x1="61483" y1="92494" x2="68332" y2="93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3" y="2965653"/>
            <a:ext cx="3286125" cy="208130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5488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26090" y="4556759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5869FDC-AD34-4039-B8D0-CC29039D6830}"/>
              </a:ext>
            </a:extLst>
          </p:cNvPr>
          <p:cNvSpPr txBox="1"/>
          <p:nvPr/>
        </p:nvSpPr>
        <p:spPr>
          <a:xfrm>
            <a:off x="600866" y="128655"/>
            <a:ext cx="585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0353EF1-1C1A-447F-B68D-E59E3244F6B9}"/>
              </a:ext>
            </a:extLst>
          </p:cNvPr>
          <p:cNvSpPr txBox="1"/>
          <p:nvPr/>
        </p:nvSpPr>
        <p:spPr>
          <a:xfrm>
            <a:off x="-217707" y="7636063"/>
            <a:ext cx="7293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そのため変更する部分が少なく、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</p:spTree>
    <p:extLst>
      <p:ext uri="{BB962C8B-B14F-4D97-AF65-F5344CB8AC3E}">
        <p14:creationId xmlns:p14="http://schemas.microsoft.com/office/powerpoint/2010/main" val="353689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244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C068F76-0034-25C3-8D32-B30875A89AAD}"/>
              </a:ext>
            </a:extLst>
          </p:cNvPr>
          <p:cNvSpPr/>
          <p:nvPr/>
        </p:nvSpPr>
        <p:spPr>
          <a:xfrm>
            <a:off x="2428842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3099520" y="43653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0" y="6239544"/>
            <a:ext cx="7118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流れる氷、変化するステージ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5" y="4250030"/>
            <a:ext cx="443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実は最初は怖かったアザラシ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CF0A47-DD80-2FFA-EB94-2E905E35BBBC}"/>
              </a:ext>
            </a:extLst>
          </p:cNvPr>
          <p:cNvSpPr/>
          <p:nvPr/>
        </p:nvSpPr>
        <p:spPr>
          <a:xfrm>
            <a:off x="120970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モデルを変更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70570" y="6908590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割った氷が流れる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動的にステージが変化するように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87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3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2054682" y="4676794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83632" y="4467554"/>
            <a:ext cx="1636831" cy="139378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3270424" y="4459668"/>
            <a:ext cx="3382199" cy="1626700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27436">
            <a:off x="3592607" y="5458505"/>
            <a:ext cx="781213" cy="426577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1" y="2619122"/>
            <a:ext cx="2707266" cy="145515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6811DEEC-1EDD-4C0F-943C-D2B185B790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r="16784"/>
          <a:stretch/>
        </p:blipFill>
        <p:spPr>
          <a:xfrm>
            <a:off x="78398" y="1552552"/>
            <a:ext cx="2406793" cy="181155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31" y="263626"/>
            <a:ext cx="2902460" cy="168267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514639" y="3938358"/>
            <a:ext cx="2373935" cy="1328484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 rot="435537">
            <a:off x="892459" y="1683647"/>
            <a:ext cx="5277407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マルチプレイ実装！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83632" y="4002670"/>
            <a:ext cx="4815742" cy="707886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海流の向きの伝え方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59385" y="6114384"/>
            <a:ext cx="290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だけの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シンプルな</a:t>
            </a:r>
            <a:r>
              <a:rPr kumimoji="1" lang="en-US" altLang="ja-JP" sz="2400" dirty="0">
                <a:ln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3465939" y="6102553"/>
            <a:ext cx="286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を追加して次に変わる海流が先に分かるように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4340785" y="2648213"/>
            <a:ext cx="2602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まだまだバグだらけだったが勝敗や引き分けなどのゲームループは完成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162029" y="7478384"/>
            <a:ext cx="2759236" cy="2138840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462286" y="7272596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 rot="21107892">
            <a:off x="-5280" y="7428590"/>
            <a:ext cx="2448107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127436">
            <a:off x="411410" y="5584711"/>
            <a:ext cx="620420" cy="382529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8693718">
            <a:off x="2533096" y="7636463"/>
            <a:ext cx="887082" cy="427031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4090350" y="8368719"/>
            <a:ext cx="2222548" cy="1505083"/>
          </a:xfrm>
          <a:prstGeom prst="rect">
            <a:avLst/>
          </a:prstGeom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3056765" y="8586030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D9CD971-D440-4408-99F0-BDD212239C53}"/>
              </a:ext>
            </a:extLst>
          </p:cNvPr>
          <p:cNvSpPr txBox="1"/>
          <p:nvPr/>
        </p:nvSpPr>
        <p:spPr>
          <a:xfrm>
            <a:off x="5780091" y="434778"/>
            <a:ext cx="1251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マップは仮でまだソロモードのマップ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056598" y="7164626"/>
            <a:ext cx="2345520" cy="2003201"/>
          </a:xfrm>
          <a:prstGeom prst="rect">
            <a:avLst/>
          </a:prstGeom>
          <a:effectLst>
            <a:glow rad="88900">
              <a:srgbClr val="FFC000"/>
            </a:glow>
          </a:effec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E271C20-4B7F-4ECE-9263-904624FBF265}"/>
              </a:ext>
            </a:extLst>
          </p:cNvPr>
          <p:cNvGrpSpPr/>
          <p:nvPr/>
        </p:nvGrpSpPr>
        <p:grpSpPr>
          <a:xfrm>
            <a:off x="-33163" y="204000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図 31" descr="図形&#10;&#10;自動的に生成された説明">
              <a:extLst>
                <a:ext uri="{FF2B5EF4-FFF2-40B4-BE49-F238E27FC236}">
                  <a16:creationId xmlns:a16="http://schemas.microsoft.com/office/drawing/2014/main" id="{E6C55FBF-22C0-4438-A634-6CF03829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34" name="図 33" descr="図形&#10;&#10;自動的に生成された説明">
              <a:extLst>
                <a:ext uri="{FF2B5EF4-FFF2-40B4-BE49-F238E27FC236}">
                  <a16:creationId xmlns:a16="http://schemas.microsoft.com/office/drawing/2014/main" id="{0BED50B9-1BFC-4FE5-B587-8B9FE5F1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DCB6FD-F89D-41FB-B005-2473CBF548E4}"/>
              </a:ext>
            </a:extLst>
          </p:cNvPr>
          <p:cNvSpPr txBox="1"/>
          <p:nvPr/>
        </p:nvSpPr>
        <p:spPr>
          <a:xfrm>
            <a:off x="-488124" y="407623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</p:spTree>
    <p:extLst>
      <p:ext uri="{BB962C8B-B14F-4D97-AF65-F5344CB8AC3E}">
        <p14:creationId xmlns:p14="http://schemas.microsoft.com/office/powerpoint/2010/main" val="209501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662</Words>
  <Application>Microsoft Office PowerPoint</Application>
  <PresentationFormat>A4 210 x 297 mm</PresentationFormat>
  <Paragraphs>143</Paragraphs>
  <Slides>12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2" baseType="lpstr">
      <vt:lpstr>851チカラヅヨク-かなA</vt:lpstr>
      <vt:lpstr>HGP創英角ｺﾞｼｯｸUB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16</cp:revision>
  <dcterms:created xsi:type="dcterms:W3CDTF">2025-02-03T00:23:10Z</dcterms:created>
  <dcterms:modified xsi:type="dcterms:W3CDTF">2025-02-04T04:29:19Z</dcterms:modified>
</cp:coreProperties>
</file>